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3D"/>
    <a:srgbClr val="FFFFCC"/>
    <a:srgbClr val="FFFF99"/>
    <a:srgbClr val="FFFFB9"/>
    <a:srgbClr val="FFFFE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3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635BE-7CAF-40EF-A5F6-83008A1CBE47}" type="datetimeFigureOut">
              <a:rPr lang="sl-SI" smtClean="0"/>
              <a:pPr/>
              <a:t>19.6.2020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78902-4D1D-4217-AE3F-6757A5734C63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772400" cy="1368152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296144"/>
          </a:xfrm>
        </p:spPr>
        <p:txBody>
          <a:bodyPr/>
          <a:lstStyle/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dipheME3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</TotalTime>
  <Words>0</Words>
  <Application>Microsoft Office PowerPoint</Application>
  <PresentationFormat>Diaprojekcija na zaslonu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3dipheME3</vt:lpstr>
      <vt:lpstr>Diapozitiv 1</vt:lpstr>
      <vt:lpstr>Diapozitiv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Maja</dc:creator>
  <cp:lastModifiedBy>Maja</cp:lastModifiedBy>
  <cp:revision>15</cp:revision>
  <dcterms:created xsi:type="dcterms:W3CDTF">2017-09-07T12:20:18Z</dcterms:created>
  <dcterms:modified xsi:type="dcterms:W3CDTF">2020-06-19T04:53:58Z</dcterms:modified>
</cp:coreProperties>
</file>